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57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125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6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91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15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96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46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773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945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41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059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F120-444A-4351-B84B-3F4FE3A2B0DD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36298-5265-4F10-A953-FF890ED95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80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>Перечень </a:t>
            </a:r>
            <a:r>
              <a:rPr lang="ru-RU" sz="3600" b="1"/>
              <a:t>контрольных заданий к зачету по дисциплине «Современные тенденции развития общего и профессионального образования»</a:t>
            </a:r>
            <a:br>
              <a:rPr lang="ru-RU" sz="3600" b="1"/>
            </a:br>
            <a:endParaRPr lang="ru-RU" sz="3600" b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smtClean="0"/>
              <a:t>профессор, кандидат искусствоведения</a:t>
            </a:r>
          </a:p>
          <a:p>
            <a:pPr algn="r"/>
            <a:r>
              <a:rPr lang="ru-RU" b="1" smtClean="0"/>
              <a:t>Показанник Елена Владимировна</a:t>
            </a:r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192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в зачету: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Проверенная и положительно оцененная контрольная </a:t>
            </a:r>
            <a:r>
              <a:rPr lang="ru-RU" smtClean="0"/>
              <a:t>работа - </a:t>
            </a:r>
            <a:r>
              <a:rPr lang="ru-RU" dirty="0" smtClean="0"/>
              <a:t>30%</a:t>
            </a:r>
          </a:p>
          <a:p>
            <a:pPr marL="0" indent="0">
              <a:buNone/>
            </a:pPr>
            <a:r>
              <a:rPr lang="ru-RU" dirty="0" smtClean="0"/>
              <a:t>2. Презентация по книге «</a:t>
            </a:r>
            <a:r>
              <a:rPr lang="ru-RU" dirty="0" err="1" smtClean="0"/>
              <a:t>Онлайф</a:t>
            </a:r>
            <a:r>
              <a:rPr lang="ru-RU" dirty="0" smtClean="0"/>
              <a:t>: как учить и учиться в </a:t>
            </a:r>
            <a:r>
              <a:rPr lang="ru-RU" dirty="0" err="1" smtClean="0"/>
              <a:t>онлайне</a:t>
            </a:r>
            <a:r>
              <a:rPr lang="ru-RU" dirty="0" smtClean="0"/>
              <a:t>» (глава 7 – формат обучающей лекции). Публичное представление презентации на зачете – 40%</a:t>
            </a:r>
          </a:p>
          <a:p>
            <a:pPr marL="0" indent="0">
              <a:buNone/>
            </a:pPr>
            <a:r>
              <a:rPr lang="ru-RU" dirty="0" smtClean="0"/>
              <a:t>3. Тест по материалам курса – 30%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42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</Words>
  <Application>Microsoft Office PowerPoint</Application>
  <PresentationFormat>Широкоэкранный</PresentationFormat>
  <Paragraphs>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 Перечень контрольных заданий к зачету по дисциплине «Современные тенденции развития общего и профессионального образования» </vt:lpstr>
      <vt:lpstr>Требования в зачету: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Перечень контрольных заданий к зачету по дисциплине «Современные тенденции развития общего и профессионального образования» </dc:title>
  <dc:creator>Елена</dc:creator>
  <cp:lastModifiedBy>Елена</cp:lastModifiedBy>
  <cp:revision>2</cp:revision>
  <dcterms:created xsi:type="dcterms:W3CDTF">2022-11-26T13:18:23Z</dcterms:created>
  <dcterms:modified xsi:type="dcterms:W3CDTF">2022-11-26T13:19:46Z</dcterms:modified>
</cp:coreProperties>
</file>